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10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1pPr>
    <a:lvl2pPr marL="457108" algn="l" defTabSz="45710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2pPr>
    <a:lvl3pPr marL="914218" algn="l" defTabSz="45710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3pPr>
    <a:lvl4pPr marL="1371326" algn="l" defTabSz="45710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4pPr>
    <a:lvl5pPr marL="1828434" algn="l" defTabSz="45710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5pPr>
    <a:lvl6pPr marL="2285542" algn="l" defTabSz="45710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6pPr>
    <a:lvl7pPr marL="2742650" algn="l" defTabSz="45710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7pPr>
    <a:lvl8pPr marL="3199760" algn="l" defTabSz="45710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8pPr>
    <a:lvl9pPr marL="3656868" algn="l" defTabSz="457108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40" d="100"/>
          <a:sy n="40" d="100"/>
        </p:scale>
        <p:origin x="90" y="-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3" y="7005158"/>
            <a:ext cx="25733931" cy="14902051"/>
          </a:xfrm>
        </p:spPr>
        <p:txBody>
          <a:bodyPr anchor="b"/>
          <a:lstStyle>
            <a:lvl1pPr algn="ctr">
              <a:defRPr sz="1986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4" y="22481889"/>
            <a:ext cx="22706409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592" indent="0" algn="ctr">
              <a:buNone/>
              <a:defRPr sz="6621"/>
            </a:lvl2pPr>
            <a:lvl3pPr marL="3027184" indent="0" algn="ctr">
              <a:buNone/>
              <a:defRPr sz="5959"/>
            </a:lvl3pPr>
            <a:lvl4pPr marL="4540776" indent="0" algn="ctr">
              <a:buNone/>
              <a:defRPr sz="5296"/>
            </a:lvl4pPr>
            <a:lvl5pPr marL="6054369" indent="0" algn="ctr">
              <a:buNone/>
              <a:defRPr sz="5296"/>
            </a:lvl5pPr>
            <a:lvl6pPr marL="7567958" indent="0" algn="ctr">
              <a:buNone/>
              <a:defRPr sz="5296"/>
            </a:lvl6pPr>
            <a:lvl7pPr marL="9081551" indent="0" algn="ctr">
              <a:buNone/>
              <a:defRPr sz="5296"/>
            </a:lvl7pPr>
            <a:lvl8pPr marL="10595143" indent="0" algn="ctr">
              <a:buNone/>
              <a:defRPr sz="5296"/>
            </a:lvl8pPr>
            <a:lvl9pPr marL="12108735" indent="0" algn="ctr">
              <a:buNone/>
              <a:defRPr sz="52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3DD5-6BA6-40D7-88B8-A72868041C3E}" type="datetimeFigureOut">
              <a:rPr lang="en-US" smtClean="0"/>
              <a:t>2026-10-28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A72-B68A-48BE-A750-6DBD072CB5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3DD5-6BA6-40D7-88B8-A72868041C3E}" type="datetimeFigureOut">
              <a:rPr lang="en-US" smtClean="0"/>
              <a:t>2026-10-28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A72-B68A-48BE-A750-6DBD072CB5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31"/>
            <a:ext cx="26112371" cy="17805173"/>
          </a:xfrm>
        </p:spPr>
        <p:txBody>
          <a:bodyPr anchor="b"/>
          <a:lstStyle>
            <a:lvl1pPr>
              <a:defRPr sz="1986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592" indent="0">
              <a:buNone/>
              <a:defRPr sz="6621">
                <a:solidFill>
                  <a:schemeClr val="tx1">
                    <a:tint val="82000"/>
                  </a:schemeClr>
                </a:solidFill>
              </a:defRPr>
            </a:lvl2pPr>
            <a:lvl3pPr marL="3027184" indent="0">
              <a:buNone/>
              <a:defRPr sz="5959">
                <a:solidFill>
                  <a:schemeClr val="tx1">
                    <a:tint val="82000"/>
                  </a:schemeClr>
                </a:solidFill>
              </a:defRPr>
            </a:lvl3pPr>
            <a:lvl4pPr marL="4540776" indent="0">
              <a:buNone/>
              <a:defRPr sz="5296">
                <a:solidFill>
                  <a:schemeClr val="tx1">
                    <a:tint val="82000"/>
                  </a:schemeClr>
                </a:solidFill>
              </a:defRPr>
            </a:lvl4pPr>
            <a:lvl5pPr marL="6054369" indent="0">
              <a:buNone/>
              <a:defRPr sz="5296">
                <a:solidFill>
                  <a:schemeClr val="tx1">
                    <a:tint val="82000"/>
                  </a:schemeClr>
                </a:solidFill>
              </a:defRPr>
            </a:lvl5pPr>
            <a:lvl6pPr marL="7567958" indent="0">
              <a:buNone/>
              <a:defRPr sz="5296">
                <a:solidFill>
                  <a:schemeClr val="tx1">
                    <a:tint val="82000"/>
                  </a:schemeClr>
                </a:solidFill>
              </a:defRPr>
            </a:lvl6pPr>
            <a:lvl7pPr marL="9081551" indent="0">
              <a:buNone/>
              <a:defRPr sz="5296">
                <a:solidFill>
                  <a:schemeClr val="tx1">
                    <a:tint val="82000"/>
                  </a:schemeClr>
                </a:solidFill>
              </a:defRPr>
            </a:lvl7pPr>
            <a:lvl8pPr marL="10595143" indent="0">
              <a:buNone/>
              <a:defRPr sz="5296">
                <a:solidFill>
                  <a:schemeClr val="tx1">
                    <a:tint val="82000"/>
                  </a:schemeClr>
                </a:solidFill>
              </a:defRPr>
            </a:lvl8pPr>
            <a:lvl9pPr marL="12108735" indent="0">
              <a:buNone/>
              <a:defRPr sz="529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3DD5-6BA6-40D7-88B8-A72868041C3E}" type="datetimeFigureOut">
              <a:rPr lang="en-US" smtClean="0"/>
              <a:t>2026-10-28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A72-B68A-48BE-A750-6DBD072CB5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3DD5-6BA6-40D7-88B8-A72868041C3E}" type="datetimeFigureOut">
              <a:rPr lang="en-US" smtClean="0"/>
              <a:t>2026-10-28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A72-B68A-48BE-A750-6DBD072CB5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6" y="2278915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2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592" indent="0">
              <a:buNone/>
              <a:defRPr sz="6621" b="1"/>
            </a:lvl2pPr>
            <a:lvl3pPr marL="3027184" indent="0">
              <a:buNone/>
              <a:defRPr sz="5959" b="1"/>
            </a:lvl3pPr>
            <a:lvl4pPr marL="4540776" indent="0">
              <a:buNone/>
              <a:defRPr sz="5296" b="1"/>
            </a:lvl4pPr>
            <a:lvl5pPr marL="6054369" indent="0">
              <a:buNone/>
              <a:defRPr sz="5296" b="1"/>
            </a:lvl5pPr>
            <a:lvl6pPr marL="7567958" indent="0">
              <a:buNone/>
              <a:defRPr sz="5296" b="1"/>
            </a:lvl6pPr>
            <a:lvl7pPr marL="9081551" indent="0">
              <a:buNone/>
              <a:defRPr sz="5296" b="1"/>
            </a:lvl7pPr>
            <a:lvl8pPr marL="10595143" indent="0">
              <a:buNone/>
              <a:defRPr sz="5296" b="1"/>
            </a:lvl8pPr>
            <a:lvl9pPr marL="12108735" indent="0">
              <a:buNone/>
              <a:defRPr sz="52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6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2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592" indent="0">
              <a:buNone/>
              <a:defRPr sz="6621" b="1"/>
            </a:lvl2pPr>
            <a:lvl3pPr marL="3027184" indent="0">
              <a:buNone/>
              <a:defRPr sz="5959" b="1"/>
            </a:lvl3pPr>
            <a:lvl4pPr marL="4540776" indent="0">
              <a:buNone/>
              <a:defRPr sz="5296" b="1"/>
            </a:lvl4pPr>
            <a:lvl5pPr marL="6054369" indent="0">
              <a:buNone/>
              <a:defRPr sz="5296" b="1"/>
            </a:lvl5pPr>
            <a:lvl6pPr marL="7567958" indent="0">
              <a:buNone/>
              <a:defRPr sz="5296" b="1"/>
            </a:lvl6pPr>
            <a:lvl7pPr marL="9081551" indent="0">
              <a:buNone/>
              <a:defRPr sz="5296" b="1"/>
            </a:lvl7pPr>
            <a:lvl8pPr marL="10595143" indent="0">
              <a:buNone/>
              <a:defRPr sz="5296" b="1"/>
            </a:lvl8pPr>
            <a:lvl9pPr marL="12108735" indent="0">
              <a:buNone/>
              <a:defRPr sz="52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6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3DD5-6BA6-40D7-88B8-A72868041C3E}" type="datetimeFigureOut">
              <a:rPr lang="en-US" smtClean="0"/>
              <a:t>2026-10-28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A72-B68A-48BE-A750-6DBD072CB5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3DD5-6BA6-40D7-88B8-A72868041C3E}" type="datetimeFigureOut">
              <a:rPr lang="en-US" smtClean="0"/>
              <a:t>2026-10-28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A72-B68A-48BE-A750-6DBD072CB5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3DD5-6BA6-40D7-88B8-A72868041C3E}" type="datetimeFigureOut">
              <a:rPr lang="en-US" smtClean="0"/>
              <a:t>2026-10-28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A72-B68A-48BE-A750-6DBD072CB5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5"/>
            <a:ext cx="9764544" cy="9987544"/>
          </a:xfrm>
        </p:spPr>
        <p:txBody>
          <a:bodyPr anchor="b"/>
          <a:lstStyle>
            <a:lvl1pPr>
              <a:defRPr sz="1059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4"/>
            </a:lvl1pPr>
            <a:lvl2pPr>
              <a:defRPr sz="9270"/>
            </a:lvl2pPr>
            <a:lvl3pPr>
              <a:defRPr sz="7946"/>
            </a:lvl3pPr>
            <a:lvl4pPr>
              <a:defRPr sz="6621"/>
            </a:lvl4pPr>
            <a:lvl5pPr>
              <a:defRPr sz="6621"/>
            </a:lvl5pPr>
            <a:lvl6pPr>
              <a:defRPr sz="6621"/>
            </a:lvl6pPr>
            <a:lvl7pPr>
              <a:defRPr sz="6621"/>
            </a:lvl7pPr>
            <a:lvl8pPr>
              <a:defRPr sz="6621"/>
            </a:lvl8pPr>
            <a:lvl9pPr>
              <a:defRPr sz="662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6"/>
            </a:lvl1pPr>
            <a:lvl2pPr marL="1513592" indent="0">
              <a:buNone/>
              <a:defRPr sz="4635"/>
            </a:lvl2pPr>
            <a:lvl3pPr marL="3027184" indent="0">
              <a:buNone/>
              <a:defRPr sz="3973"/>
            </a:lvl3pPr>
            <a:lvl4pPr marL="4540776" indent="0">
              <a:buNone/>
              <a:defRPr sz="3311"/>
            </a:lvl4pPr>
            <a:lvl5pPr marL="6054369" indent="0">
              <a:buNone/>
              <a:defRPr sz="3311"/>
            </a:lvl5pPr>
            <a:lvl6pPr marL="7567958" indent="0">
              <a:buNone/>
              <a:defRPr sz="3311"/>
            </a:lvl6pPr>
            <a:lvl7pPr marL="9081551" indent="0">
              <a:buNone/>
              <a:defRPr sz="3311"/>
            </a:lvl7pPr>
            <a:lvl8pPr marL="10595143" indent="0">
              <a:buNone/>
              <a:defRPr sz="3311"/>
            </a:lvl8pPr>
            <a:lvl9pPr marL="12108735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3DD5-6BA6-40D7-88B8-A72868041C3E}" type="datetimeFigureOut">
              <a:rPr lang="en-US" smtClean="0"/>
              <a:t>2026-10-28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A72-B68A-48BE-A750-6DBD072CB5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5"/>
            <a:ext cx="9764544" cy="9987544"/>
          </a:xfrm>
        </p:spPr>
        <p:txBody>
          <a:bodyPr anchor="b"/>
          <a:lstStyle>
            <a:lvl1pPr>
              <a:defRPr sz="1059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4"/>
            </a:lvl1pPr>
            <a:lvl2pPr marL="1513592" indent="0">
              <a:buNone/>
              <a:defRPr sz="9270"/>
            </a:lvl2pPr>
            <a:lvl3pPr marL="3027184" indent="0">
              <a:buNone/>
              <a:defRPr sz="7946"/>
            </a:lvl3pPr>
            <a:lvl4pPr marL="4540776" indent="0">
              <a:buNone/>
              <a:defRPr sz="6621"/>
            </a:lvl4pPr>
            <a:lvl5pPr marL="6054369" indent="0">
              <a:buNone/>
              <a:defRPr sz="6621"/>
            </a:lvl5pPr>
            <a:lvl6pPr marL="7567958" indent="0">
              <a:buNone/>
              <a:defRPr sz="6621"/>
            </a:lvl6pPr>
            <a:lvl7pPr marL="9081551" indent="0">
              <a:buNone/>
              <a:defRPr sz="6621"/>
            </a:lvl7pPr>
            <a:lvl8pPr marL="10595143" indent="0">
              <a:buNone/>
              <a:defRPr sz="6621"/>
            </a:lvl8pPr>
            <a:lvl9pPr marL="12108735" indent="0">
              <a:buNone/>
              <a:defRPr sz="6621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6"/>
            </a:lvl1pPr>
            <a:lvl2pPr marL="1513592" indent="0">
              <a:buNone/>
              <a:defRPr sz="4635"/>
            </a:lvl2pPr>
            <a:lvl3pPr marL="3027184" indent="0">
              <a:buNone/>
              <a:defRPr sz="3973"/>
            </a:lvl3pPr>
            <a:lvl4pPr marL="4540776" indent="0">
              <a:buNone/>
              <a:defRPr sz="3311"/>
            </a:lvl4pPr>
            <a:lvl5pPr marL="6054369" indent="0">
              <a:buNone/>
              <a:defRPr sz="3311"/>
            </a:lvl5pPr>
            <a:lvl6pPr marL="7567958" indent="0">
              <a:buNone/>
              <a:defRPr sz="3311"/>
            </a:lvl6pPr>
            <a:lvl7pPr marL="9081551" indent="0">
              <a:buNone/>
              <a:defRPr sz="3311"/>
            </a:lvl7pPr>
            <a:lvl8pPr marL="10595143" indent="0">
              <a:buNone/>
              <a:defRPr sz="3311"/>
            </a:lvl8pPr>
            <a:lvl9pPr marL="12108735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3DD5-6BA6-40D7-88B8-A72868041C3E}" type="datetimeFigureOut">
              <a:rPr lang="en-US" smtClean="0"/>
              <a:t>2026-10-28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A72-B68A-48BE-A750-6DBD072CB5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3DD5-6BA6-40D7-88B8-A72868041C3E}" type="datetimeFigureOut">
              <a:rPr lang="en-US" smtClean="0"/>
              <a:t>2026-10-28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A72-B68A-48BE-A750-6DBD072CB5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3" y="2278906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6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D3DD5-6BA6-40D7-88B8-A72868041C3E}" type="datetimeFigureOut">
              <a:rPr lang="en-US" smtClean="0"/>
              <a:t>2026-10-28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BAA72-B68A-48BE-A750-6DBD072CB5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3" y="2278915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3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3" y="39672758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7D3DD5-6BA6-40D7-88B8-A72868041C3E}" type="datetimeFigureOut">
              <a:rPr lang="en-US" smtClean="0"/>
              <a:t>2026-10-28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8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71" y="39672758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5BAA72-B68A-48BE-A750-6DBD072CB58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184" rtl="0" eaLnBrk="1" latinLnBrk="0" hangingPunct="1">
        <a:lnSpc>
          <a:spcPct val="90000"/>
        </a:lnSpc>
        <a:spcBef>
          <a:spcPct val="0"/>
        </a:spcBef>
        <a:buNone/>
        <a:defRPr sz="145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796" indent="-756796" algn="l" defTabSz="3027184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0" kern="1200">
          <a:solidFill>
            <a:schemeClr val="tx1"/>
          </a:solidFill>
          <a:latin typeface="+mn-lt"/>
          <a:ea typeface="+mn-ea"/>
          <a:cs typeface="+mn-cs"/>
        </a:defRPr>
      </a:lvl1pPr>
      <a:lvl2pPr marL="2270388" indent="-756796" algn="l" defTabSz="3027184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3981" indent="-756796" algn="l" defTabSz="3027184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1" kern="1200">
          <a:solidFill>
            <a:schemeClr val="tx1"/>
          </a:solidFill>
          <a:latin typeface="+mn-lt"/>
          <a:ea typeface="+mn-ea"/>
          <a:cs typeface="+mn-cs"/>
        </a:defRPr>
      </a:lvl3pPr>
      <a:lvl4pPr marL="5297572" indent="-756796" algn="l" defTabSz="3027184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9" kern="1200">
          <a:solidFill>
            <a:schemeClr val="tx1"/>
          </a:solidFill>
          <a:latin typeface="+mn-lt"/>
          <a:ea typeface="+mn-ea"/>
          <a:cs typeface="+mn-cs"/>
        </a:defRPr>
      </a:lvl4pPr>
      <a:lvl5pPr marL="6811163" indent="-756796" algn="l" defTabSz="3027184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9" kern="1200">
          <a:solidFill>
            <a:schemeClr val="tx1"/>
          </a:solidFill>
          <a:latin typeface="+mn-lt"/>
          <a:ea typeface="+mn-ea"/>
          <a:cs typeface="+mn-cs"/>
        </a:defRPr>
      </a:lvl5pPr>
      <a:lvl6pPr marL="8324755" indent="-756796" algn="l" defTabSz="3027184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9" kern="1200">
          <a:solidFill>
            <a:schemeClr val="tx1"/>
          </a:solidFill>
          <a:latin typeface="+mn-lt"/>
          <a:ea typeface="+mn-ea"/>
          <a:cs typeface="+mn-cs"/>
        </a:defRPr>
      </a:lvl6pPr>
      <a:lvl7pPr marL="9838347" indent="-756796" algn="l" defTabSz="3027184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9" kern="1200">
          <a:solidFill>
            <a:schemeClr val="tx1"/>
          </a:solidFill>
          <a:latin typeface="+mn-lt"/>
          <a:ea typeface="+mn-ea"/>
          <a:cs typeface="+mn-cs"/>
        </a:defRPr>
      </a:lvl7pPr>
      <a:lvl8pPr marL="11351939" indent="-756796" algn="l" defTabSz="3027184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9" kern="1200">
          <a:solidFill>
            <a:schemeClr val="tx1"/>
          </a:solidFill>
          <a:latin typeface="+mn-lt"/>
          <a:ea typeface="+mn-ea"/>
          <a:cs typeface="+mn-cs"/>
        </a:defRPr>
      </a:lvl8pPr>
      <a:lvl9pPr marL="12865532" indent="-756796" algn="l" defTabSz="3027184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184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1pPr>
      <a:lvl2pPr marL="1513592" algn="l" defTabSz="3027184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2pPr>
      <a:lvl3pPr marL="3027184" algn="l" defTabSz="3027184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3pPr>
      <a:lvl4pPr marL="4540776" algn="l" defTabSz="3027184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4pPr>
      <a:lvl5pPr marL="6054369" algn="l" defTabSz="3027184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5pPr>
      <a:lvl6pPr marL="7567958" algn="l" defTabSz="3027184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6pPr>
      <a:lvl7pPr marL="9081551" algn="l" defTabSz="3027184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7pPr>
      <a:lvl8pPr marL="10595143" algn="l" defTabSz="3027184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8pPr>
      <a:lvl9pPr marL="12108735" algn="l" defTabSz="3027184" rtl="0" eaLnBrk="1" latinLnBrk="0" hangingPunct="1">
        <a:defRPr sz="595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727085" y="8440036"/>
            <a:ext cx="28920791" cy="476874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7">
              <a:latin typeface="Arial Narrow" panose="020B0606020202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94522" y="35661161"/>
            <a:ext cx="28671076" cy="373755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7">
              <a:latin typeface="Arial Narrow" panose="020B0606020202030204" pitchFamily="34" charset="0"/>
            </a:endParaRPr>
          </a:p>
        </p:txBody>
      </p:sp>
      <p:sp>
        <p:nvSpPr>
          <p:cNvPr id="34" name="Text Placeholder 5"/>
          <p:cNvSpPr txBox="1"/>
          <p:nvPr/>
        </p:nvSpPr>
        <p:spPr>
          <a:xfrm>
            <a:off x="753979" y="6185559"/>
            <a:ext cx="28811619" cy="74635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kern="1200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20533">
              <a:spcBef>
                <a:spcPct val="20000"/>
              </a:spcBef>
              <a:defRPr/>
            </a:pPr>
            <a:r>
              <a:rPr lang="en-US" sz="3400" b="1" dirty="0">
                <a:solidFill>
                  <a:srgbClr val="235078"/>
                </a:solidFill>
                <a:latin typeface="Arial Narrow" panose="020B0606020202030204" pitchFamily="34" charset="0"/>
              </a:rPr>
              <a:t>Enter Your </a:t>
            </a:r>
            <a:r>
              <a:rPr lang="hu-HU" sz="3400" b="1" dirty="0">
                <a:solidFill>
                  <a:srgbClr val="235078"/>
                </a:solidFill>
                <a:latin typeface="Arial Narrow" panose="020B0606020202030204" pitchFamily="34" charset="0"/>
              </a:rPr>
              <a:t>Title Here</a:t>
            </a:r>
            <a:endParaRPr lang="en-US" sz="3400" b="1" dirty="0">
              <a:solidFill>
                <a:srgbClr val="235078"/>
              </a:solidFill>
              <a:latin typeface="Arial Narrow" panose="020B0606020202030204" pitchFamily="34" charset="0"/>
            </a:endParaRPr>
          </a:p>
        </p:txBody>
      </p:sp>
      <p:sp>
        <p:nvSpPr>
          <p:cNvPr id="35" name="Text Placeholder 5"/>
          <p:cNvSpPr txBox="1"/>
          <p:nvPr/>
        </p:nvSpPr>
        <p:spPr>
          <a:xfrm>
            <a:off x="753979" y="7142602"/>
            <a:ext cx="28811619" cy="10095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200" dirty="0">
                <a:solidFill>
                  <a:srgbClr val="235078"/>
                </a:solidFill>
                <a:latin typeface="Arial Narrow" panose="020B0606020202030204" pitchFamily="34" charset="0"/>
                <a:cs typeface="Arial" pitchFamily="34" charset="0"/>
              </a:rPr>
              <a:t>First Lastname</a:t>
            </a:r>
            <a:r>
              <a:rPr lang="en-US" sz="3200" baseline="30000" dirty="0">
                <a:solidFill>
                  <a:srgbClr val="235078"/>
                </a:solidFill>
                <a:latin typeface="Arial Narrow" panose="020B0606020202030204" pitchFamily="34" charset="0"/>
                <a:cs typeface="Arial" pitchFamily="34" charset="0"/>
              </a:rPr>
              <a:t>1</a:t>
            </a:r>
            <a:r>
              <a:rPr lang="en-US" sz="3200" dirty="0">
                <a:solidFill>
                  <a:srgbClr val="235078"/>
                </a:solidFill>
                <a:latin typeface="Arial Narrow" panose="020B0606020202030204" pitchFamily="34" charset="0"/>
                <a:cs typeface="Arial" pitchFamily="34" charset="0"/>
              </a:rPr>
              <a:t>, First Lastname</a:t>
            </a:r>
            <a:r>
              <a:rPr lang="en-US" sz="3200" baseline="30000" dirty="0">
                <a:solidFill>
                  <a:srgbClr val="235078"/>
                </a:solidFill>
                <a:latin typeface="Arial Narrow" panose="020B0606020202030204" pitchFamily="34" charset="0"/>
                <a:cs typeface="Arial" pitchFamily="34" charset="0"/>
              </a:rPr>
              <a:t>2</a:t>
            </a:r>
            <a:r>
              <a:rPr lang="en-US" sz="3200" dirty="0">
                <a:solidFill>
                  <a:srgbClr val="235078"/>
                </a:solidFill>
                <a:latin typeface="Arial Narrow" panose="020B0606020202030204" pitchFamily="34" charset="0"/>
                <a:cs typeface="Arial" pitchFamily="34" charset="0"/>
              </a:rPr>
              <a:t>, First Lastname</a:t>
            </a:r>
            <a:r>
              <a:rPr lang="en-US" sz="3200" baseline="30000" dirty="0">
                <a:solidFill>
                  <a:srgbClr val="235078"/>
                </a:solidFill>
                <a:latin typeface="Arial Narrow" panose="020B0606020202030204" pitchFamily="34" charset="0"/>
                <a:cs typeface="Arial" pitchFamily="34" charset="0"/>
              </a:rPr>
              <a:t>1</a:t>
            </a:r>
            <a:r>
              <a:rPr lang="en-US" sz="3200" dirty="0">
                <a:solidFill>
                  <a:srgbClr val="235078"/>
                </a:solidFill>
                <a:latin typeface="Arial Narrow" panose="020B0606020202030204" pitchFamily="34" charset="0"/>
                <a:cs typeface="Arial" pitchFamily="34" charset="0"/>
              </a:rPr>
              <a:t>, First Lastname</a:t>
            </a:r>
            <a:r>
              <a:rPr lang="en-US" sz="3200" baseline="30000" dirty="0">
                <a:solidFill>
                  <a:srgbClr val="235078"/>
                </a:solidFill>
                <a:latin typeface="Arial Narrow" panose="020B0606020202030204" pitchFamily="34" charset="0"/>
                <a:cs typeface="Arial" pitchFamily="34" charset="0"/>
              </a:rPr>
              <a:t>2</a:t>
            </a:r>
            <a:r>
              <a:rPr lang="en-US" sz="3200" dirty="0">
                <a:solidFill>
                  <a:srgbClr val="235078"/>
                </a:solidFill>
                <a:latin typeface="Arial Narrow" panose="020B0606020202030204" pitchFamily="34" charset="0"/>
                <a:cs typeface="Arial" pitchFamily="34" charset="0"/>
              </a:rPr>
              <a:t>, First Lastname</a:t>
            </a:r>
            <a:r>
              <a:rPr lang="en-US" sz="3200" baseline="30000" dirty="0">
                <a:solidFill>
                  <a:srgbClr val="235078"/>
                </a:solidFill>
                <a:latin typeface="Arial Narrow" panose="020B0606020202030204" pitchFamily="34" charset="0"/>
                <a:cs typeface="Arial" pitchFamily="34" charset="0"/>
              </a:rPr>
              <a:t>3</a:t>
            </a:r>
            <a:r>
              <a:rPr lang="en-US" sz="3200" dirty="0">
                <a:solidFill>
                  <a:srgbClr val="235078"/>
                </a:solidFill>
                <a:latin typeface="Arial Narrow" panose="020B0606020202030204" pitchFamily="34" charset="0"/>
                <a:cs typeface="Arial" pitchFamily="34" charset="0"/>
              </a:rPr>
              <a:t>, First Lastname</a:t>
            </a:r>
            <a:r>
              <a:rPr lang="en-US" sz="3200" baseline="30000" dirty="0">
                <a:solidFill>
                  <a:srgbClr val="235078"/>
                </a:solidFill>
                <a:latin typeface="Arial Narrow" panose="020B0606020202030204" pitchFamily="34" charset="0"/>
                <a:cs typeface="Arial" pitchFamily="34" charset="0"/>
              </a:rPr>
              <a:t>4</a:t>
            </a:r>
          </a:p>
          <a:p>
            <a:pPr algn="ctr">
              <a:defRPr/>
            </a:pPr>
            <a:r>
              <a:rPr lang="en-US" sz="2800" dirty="0">
                <a:solidFill>
                  <a:srgbClr val="235078"/>
                </a:solidFill>
                <a:latin typeface="Arial Narrow" panose="020B0606020202030204" pitchFamily="34" charset="0"/>
                <a:cs typeface="Arial" pitchFamily="34" charset="0"/>
              </a:rPr>
              <a:t>University of Example</a:t>
            </a:r>
            <a:r>
              <a:rPr lang="en-US" sz="2800" baseline="30000" dirty="0">
                <a:solidFill>
                  <a:srgbClr val="235078"/>
                </a:solidFill>
                <a:latin typeface="Arial Narrow" panose="020B0606020202030204" pitchFamily="34" charset="0"/>
                <a:cs typeface="Arial" pitchFamily="34" charset="0"/>
              </a:rPr>
              <a:t>1</a:t>
            </a:r>
            <a:r>
              <a:rPr lang="en-US" sz="2800" dirty="0">
                <a:solidFill>
                  <a:srgbClr val="235078"/>
                </a:solidFill>
                <a:latin typeface="Arial Narrow" panose="020B0606020202030204" pitchFamily="34" charset="0"/>
                <a:cs typeface="Arial" pitchFamily="34" charset="0"/>
              </a:rPr>
              <a:t>; Company Example</a:t>
            </a:r>
            <a:r>
              <a:rPr lang="en-US" sz="2800" baseline="30000" dirty="0">
                <a:solidFill>
                  <a:srgbClr val="235078"/>
                </a:solidFill>
                <a:latin typeface="Arial Narrow" panose="020B0606020202030204" pitchFamily="34" charset="0"/>
                <a:cs typeface="Arial" pitchFamily="34" charset="0"/>
              </a:rPr>
              <a:t>2</a:t>
            </a:r>
            <a:r>
              <a:rPr lang="en-US" sz="2800" dirty="0">
                <a:solidFill>
                  <a:srgbClr val="235078"/>
                </a:solidFill>
                <a:latin typeface="Arial Narrow" panose="020B0606020202030204" pitchFamily="34" charset="0"/>
                <a:cs typeface="Arial" pitchFamily="34" charset="0"/>
              </a:rPr>
              <a:t>; Independent, Country</a:t>
            </a:r>
            <a:r>
              <a:rPr lang="en-US" sz="2800" baseline="30000" dirty="0">
                <a:solidFill>
                  <a:srgbClr val="235078"/>
                </a:solidFill>
                <a:latin typeface="Arial Narrow" panose="020B0606020202030204" pitchFamily="34" charset="0"/>
                <a:cs typeface="Arial" pitchFamily="34" charset="0"/>
              </a:rPr>
              <a:t>3</a:t>
            </a:r>
            <a:r>
              <a:rPr lang="en-US" sz="2800" dirty="0">
                <a:solidFill>
                  <a:srgbClr val="235078"/>
                </a:solidFill>
                <a:latin typeface="Arial Narrow" panose="020B0606020202030204" pitchFamily="34" charset="0"/>
                <a:cs typeface="Arial" pitchFamily="34" charset="0"/>
              </a:rPr>
              <a:t>; Institute of Example</a:t>
            </a:r>
            <a:r>
              <a:rPr lang="en-US" sz="2800" baseline="30000" dirty="0">
                <a:solidFill>
                  <a:srgbClr val="235078"/>
                </a:solidFill>
                <a:latin typeface="Arial Narrow" panose="020B0606020202030204" pitchFamily="34" charset="0"/>
                <a:cs typeface="Arial" pitchFamily="34" charset="0"/>
              </a:rPr>
              <a:t>4</a:t>
            </a:r>
            <a:r>
              <a:rPr lang="en-US" sz="2800" dirty="0">
                <a:solidFill>
                  <a:srgbClr val="235078"/>
                </a:solidFill>
                <a:latin typeface="Arial Narrow" panose="020B0606020202030204" pitchFamily="34" charset="0"/>
                <a:cs typeface="Arial" pitchFamily="34" charset="0"/>
              </a:rPr>
              <a:t> (Write only the main organization name.)</a:t>
            </a:r>
          </a:p>
        </p:txBody>
      </p:sp>
      <p:sp>
        <p:nvSpPr>
          <p:cNvPr id="36" name="TextBox 19"/>
          <p:cNvSpPr txBox="1">
            <a:spLocks noChangeArrowheads="1"/>
          </p:cNvSpPr>
          <p:nvPr/>
        </p:nvSpPr>
        <p:spPr bwMode="auto">
          <a:xfrm>
            <a:off x="921416" y="9125744"/>
            <a:ext cx="28626712" cy="500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1" tIns="34281" rIns="68561" bIns="34281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r>
              <a:rPr lang="en-US" sz="28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863149" y="8459438"/>
            <a:ext cx="2514191" cy="654950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wrap="none" lIns="102841" tIns="54862" rIns="102841" bIns="51420" anchor="ctr" anchorCtr="0"/>
          <a:lstStyle>
            <a:defPPr>
              <a:defRPr kern="1200"/>
            </a:defPPr>
          </a:lstStyle>
          <a:p>
            <a:pPr defTabSz="3526588">
              <a:defRPr/>
            </a:pPr>
            <a:r>
              <a:rPr lang="en-US" sz="3200" b="1" dirty="0">
                <a:solidFill>
                  <a:srgbClr val="1482A5"/>
                </a:solidFill>
                <a:latin typeface="Arial Narrow" panose="020B0606020202030204" pitchFamily="34" charset="0"/>
              </a:rPr>
              <a:t>Abstract</a:t>
            </a:r>
            <a:endParaRPr lang="en-US" sz="3600" b="1" dirty="0">
              <a:solidFill>
                <a:srgbClr val="1482A5"/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Rectangle 10"/>
          <p:cNvSpPr>
            <a:spLocks noChangeArrowheads="1"/>
          </p:cNvSpPr>
          <p:nvPr/>
        </p:nvSpPr>
        <p:spPr bwMode="auto">
          <a:xfrm>
            <a:off x="753979" y="13439028"/>
            <a:ext cx="14036842" cy="654950"/>
          </a:xfrm>
          <a:prstGeom prst="rect">
            <a:avLst/>
          </a:prstGeom>
          <a:solidFill>
            <a:srgbClr val="1482A5"/>
          </a:solidFill>
          <a:ln w="12700">
            <a:noFill/>
            <a:miter lim="800000"/>
          </a:ln>
        </p:spPr>
        <p:txBody>
          <a:bodyPr wrap="none" lIns="102841" tIns="54862" rIns="102841" bIns="51420" anchor="ctr" anchorCtr="0"/>
          <a:lstStyle>
            <a:defPPr>
              <a:defRPr kern="1200"/>
            </a:defPPr>
          </a:lstStyle>
          <a:p>
            <a:pPr algn="ctr" defTabSz="3526588">
              <a:defRPr/>
            </a:pPr>
            <a:r>
              <a:rPr lang="hu-HU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Study Objectives</a:t>
            </a:r>
            <a:endParaRPr lang="en-US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9" name="Rectangle 10"/>
          <p:cNvSpPr>
            <a:spLocks noChangeArrowheads="1"/>
          </p:cNvSpPr>
          <p:nvPr/>
        </p:nvSpPr>
        <p:spPr bwMode="auto">
          <a:xfrm>
            <a:off x="894522" y="39398713"/>
            <a:ext cx="6341165" cy="3046403"/>
          </a:xfrm>
          <a:prstGeom prst="rect">
            <a:avLst/>
          </a:prstGeom>
          <a:solidFill>
            <a:srgbClr val="1482A5"/>
          </a:solidFill>
          <a:ln w="12700">
            <a:noFill/>
            <a:miter lim="800000"/>
          </a:ln>
        </p:spPr>
        <p:txBody>
          <a:bodyPr wrap="none" lIns="102841" tIns="54862" rIns="102841" bIns="51420" anchor="ctr" anchorCtr="0"/>
          <a:lstStyle>
            <a:defPPr>
              <a:defRPr kern="1200"/>
            </a:defPPr>
          </a:lstStyle>
          <a:p>
            <a:pPr defTabSz="3526588">
              <a:defRPr/>
            </a:pPr>
            <a:r>
              <a:rPr lang="hu-HU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Presenter: </a:t>
            </a:r>
            <a:endParaRPr lang="en-US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defTabSz="3526588">
              <a:defRPr/>
            </a:pPr>
            <a:r>
              <a:rPr 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Example </a:t>
            </a:r>
            <a:r>
              <a:rPr lang="en-US" sz="28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Example</a:t>
            </a:r>
            <a:endParaRPr lang="en-US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defTabSz="3526588">
              <a:spcBef>
                <a:spcPts val="1200"/>
              </a:spcBef>
              <a:defRPr/>
            </a:pPr>
            <a:r>
              <a:rPr lang="hu-HU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Email: </a:t>
            </a:r>
            <a:r>
              <a:rPr lang="en-US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  <a:p>
            <a:pPr defTabSz="3526588">
              <a:defRPr/>
            </a:pPr>
            <a:r>
              <a:rPr 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example@example.com</a:t>
            </a:r>
          </a:p>
        </p:txBody>
      </p:sp>
      <p:sp>
        <p:nvSpPr>
          <p:cNvPr id="40" name="Rectangle 10"/>
          <p:cNvSpPr>
            <a:spLocks noChangeArrowheads="1"/>
          </p:cNvSpPr>
          <p:nvPr/>
        </p:nvSpPr>
        <p:spPr bwMode="auto">
          <a:xfrm>
            <a:off x="753979" y="22989766"/>
            <a:ext cx="13575463" cy="654950"/>
          </a:xfrm>
          <a:prstGeom prst="rect">
            <a:avLst/>
          </a:prstGeom>
          <a:solidFill>
            <a:srgbClr val="1482A5"/>
          </a:solidFill>
          <a:ln w="12700">
            <a:noFill/>
            <a:miter lim="800000"/>
          </a:ln>
        </p:spPr>
        <p:txBody>
          <a:bodyPr wrap="none" lIns="102841" tIns="54862" rIns="102841" bIns="51420" anchor="ctr" anchorCtr="0"/>
          <a:lstStyle>
            <a:defPPr>
              <a:defRPr kern="1200"/>
            </a:defPPr>
          </a:lstStyle>
          <a:p>
            <a:pPr algn="ctr" defTabSz="3526588">
              <a:defRPr/>
            </a:pPr>
            <a:r>
              <a:rPr lang="en-US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Materials</a:t>
            </a:r>
            <a:r>
              <a:rPr lang="hu-HU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 &amp; Methods</a:t>
            </a:r>
            <a:endParaRPr lang="en-US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53979" y="14364486"/>
            <a:ext cx="14036841" cy="52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r>
              <a:rPr lang="en-US" sz="28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53978" y="23977412"/>
            <a:ext cx="13575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r>
              <a:rPr lang="en-US" sz="28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44" name="Rectangle 10"/>
          <p:cNvSpPr>
            <a:spLocks noChangeArrowheads="1"/>
          </p:cNvSpPr>
          <p:nvPr/>
        </p:nvSpPr>
        <p:spPr bwMode="auto">
          <a:xfrm>
            <a:off x="15528758" y="13439028"/>
            <a:ext cx="14036842" cy="654950"/>
          </a:xfrm>
          <a:prstGeom prst="rect">
            <a:avLst/>
          </a:prstGeom>
          <a:solidFill>
            <a:srgbClr val="1482A5"/>
          </a:solidFill>
          <a:ln w="12700">
            <a:noFill/>
            <a:miter lim="800000"/>
          </a:ln>
        </p:spPr>
        <p:txBody>
          <a:bodyPr wrap="none" lIns="102841" tIns="54862" rIns="102841" bIns="51420" anchor="ctr" anchorCtr="0"/>
          <a:lstStyle>
            <a:defPPr>
              <a:defRPr kern="1200"/>
            </a:defPPr>
          </a:lstStyle>
          <a:p>
            <a:pPr algn="ctr" defTabSz="3526588">
              <a:defRPr/>
            </a:pPr>
            <a:r>
              <a:rPr lang="en-US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Results</a:t>
            </a:r>
            <a:r>
              <a:rPr lang="hu-HU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 &amp; Discussion</a:t>
            </a:r>
            <a:endParaRPr lang="en-US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Rectangle 10"/>
          <p:cNvSpPr>
            <a:spLocks noChangeArrowheads="1"/>
          </p:cNvSpPr>
          <p:nvPr/>
        </p:nvSpPr>
        <p:spPr bwMode="auto">
          <a:xfrm>
            <a:off x="7235687" y="39398712"/>
            <a:ext cx="22329911" cy="3046403"/>
          </a:xfrm>
          <a:prstGeom prst="rect">
            <a:avLst/>
          </a:prstGeom>
          <a:solidFill>
            <a:srgbClr val="1482A5"/>
          </a:solidFill>
          <a:ln w="12700">
            <a:noFill/>
            <a:miter lim="800000"/>
          </a:ln>
        </p:spPr>
        <p:txBody>
          <a:bodyPr wrap="none" lIns="102841" tIns="54862" rIns="102841" bIns="51420" numCol="2" anchor="ctr" anchorCtr="0"/>
          <a:lstStyle>
            <a:defPPr>
              <a:defRPr kern="1200"/>
            </a:defPPr>
          </a:lstStyle>
          <a:p>
            <a:pPr defTabSz="3526588">
              <a:defRPr/>
            </a:pPr>
            <a:r>
              <a:rPr lang="en-US" sz="2399" b="1" dirty="0">
                <a:solidFill>
                  <a:schemeClr val="bg1"/>
                </a:solidFill>
                <a:latin typeface="Arial Narrow" panose="020B0606020202030204" pitchFamily="34" charset="0"/>
              </a:rPr>
              <a:t>References</a:t>
            </a:r>
            <a:r>
              <a:rPr lang="en-US" sz="2399" dirty="0">
                <a:solidFill>
                  <a:schemeClr val="bg1"/>
                </a:solidFill>
                <a:latin typeface="Arial Narrow" panose="020B0606020202030204" pitchFamily="34" charset="0"/>
              </a:rPr>
              <a:t>  </a:t>
            </a:r>
          </a:p>
          <a:p>
            <a:pPr defTabSz="3526588">
              <a:defRPr/>
            </a:pPr>
            <a:r>
              <a:rPr lang="en-US" sz="2399" dirty="0">
                <a:solidFill>
                  <a:schemeClr val="bg1"/>
                </a:solidFill>
                <a:latin typeface="Arial Narrow" panose="020B0606020202030204" pitchFamily="34" charset="0"/>
              </a:rPr>
              <a:t>1. Author 1, A.B.; Author 2, C.D. Title of the article. Abbreviated Journal Name Year, Volume, page range.</a:t>
            </a:r>
          </a:p>
          <a:p>
            <a:pPr defTabSz="3526588">
              <a:defRPr/>
            </a:pPr>
            <a:r>
              <a:rPr lang="en-US" sz="2399" dirty="0">
                <a:solidFill>
                  <a:schemeClr val="bg1"/>
                </a:solidFill>
                <a:latin typeface="Arial Narrow" panose="020B0606020202030204" pitchFamily="34" charset="0"/>
              </a:rPr>
              <a:t>2. Author 1, A.B.; Author 2, C.D. Title of the article. Abbreviated Journal Name Year, Volume, page range.</a:t>
            </a:r>
          </a:p>
          <a:p>
            <a:pPr defTabSz="3526588">
              <a:defRPr/>
            </a:pPr>
            <a:r>
              <a:rPr lang="en-US" sz="2399" dirty="0">
                <a:solidFill>
                  <a:schemeClr val="bg1"/>
                </a:solidFill>
                <a:latin typeface="Arial Narrow" panose="020B0606020202030204" pitchFamily="34" charset="0"/>
              </a:rPr>
              <a:t>3. Author 1, A.; Author 2, B. Title of the chapter. In Book Title, 2nd ed.; Editor 1, A., Editor 2, B., Eds.; Publisher: Publisher Location, Country, 2007; Volume 3, pp. 154–196.</a:t>
            </a:r>
          </a:p>
          <a:p>
            <a:pPr defTabSz="3526588">
              <a:defRPr/>
            </a:pPr>
            <a:r>
              <a:rPr lang="en-US" sz="2399" dirty="0">
                <a:solidFill>
                  <a:schemeClr val="bg1"/>
                </a:solidFill>
                <a:latin typeface="Arial Narrow" panose="020B0606020202030204" pitchFamily="34" charset="0"/>
              </a:rPr>
              <a:t>4. Author 1, A.; Author 2, B. Book Title, 3rd ed.; Publisher: Pub</a:t>
            </a:r>
            <a:r>
              <a:rPr lang="en-US" sz="2399" dirty="0" err="1">
                <a:solidFill>
                  <a:schemeClr val="bg1"/>
                </a:solidFill>
                <a:latin typeface="Arial Narrow" panose="020B0606020202030204" pitchFamily="34" charset="0"/>
              </a:rPr>
              <a:t>lisher</a:t>
            </a:r>
            <a:r>
              <a:rPr lang="en-US" sz="2399" dirty="0">
                <a:solidFill>
                  <a:schemeClr val="bg1"/>
                </a:solidFill>
                <a:latin typeface="Arial Narrow" panose="020B0606020202030204" pitchFamily="34" charset="0"/>
              </a:rPr>
              <a:t> Location, Country, 2008; pp. 154–196.</a:t>
            </a:r>
          </a:p>
          <a:p>
            <a:pPr defTabSz="3526588">
              <a:defRPr/>
            </a:pPr>
            <a:r>
              <a:rPr lang="en-US" sz="2399" dirty="0">
                <a:solidFill>
                  <a:schemeClr val="bg1"/>
                </a:solidFill>
                <a:latin typeface="Arial Narrow" panose="020B0606020202030204" pitchFamily="34" charset="0"/>
              </a:rPr>
              <a:t>5. Title of Site. Available online: URL (accessed on Day Month Year).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5528757" y="14364486"/>
            <a:ext cx="14036841" cy="52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r>
              <a:rPr lang="en-US" sz="28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1001889" y="35715797"/>
            <a:ext cx="2974190" cy="654950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wrap="none" lIns="102841" tIns="54862" rIns="102841" bIns="51420" anchor="ctr" anchorCtr="0"/>
          <a:lstStyle>
            <a:defPPr>
              <a:defRPr kern="1200"/>
            </a:defPPr>
          </a:lstStyle>
          <a:p>
            <a:pPr defTabSz="3526588">
              <a:defRPr/>
            </a:pPr>
            <a:r>
              <a:rPr lang="en-US" sz="3200" b="1" dirty="0">
                <a:solidFill>
                  <a:srgbClr val="1482A5"/>
                </a:solidFill>
                <a:latin typeface="Arial Narrow" panose="020B0606020202030204" pitchFamily="34" charset="0"/>
              </a:rPr>
              <a:t>Conclusion</a:t>
            </a:r>
            <a:endParaRPr lang="en-US" sz="3600" b="1" dirty="0">
              <a:solidFill>
                <a:srgbClr val="1482A5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1001890" y="36506772"/>
            <a:ext cx="27433730" cy="50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1" tIns="34281" rIns="68561" bIns="34281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r>
              <a:rPr lang="en-US" sz="2800" dirty="0"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79" y="508574"/>
            <a:ext cx="28811619" cy="54272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282</Words>
  <Application>Microsoft Office PowerPoint</Application>
  <PresentationFormat>Custom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Arial Narrow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ERaNS NextGen Conference Poster Template</dc:title>
  <dc:creator>ERaNS NextGen Conference</dc:creator>
  <dcterms:modified xsi:type="dcterms:W3CDTF">2026-10-28T09:53:59Z</dcterms:modified>
</cp:coreProperties>
</file>